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66" r:id="rId4"/>
    <p:sldId id="265" r:id="rId5"/>
    <p:sldId id="261" r:id="rId6"/>
    <p:sldId id="267" r:id="rId7"/>
  </p:sldIdLst>
  <p:sldSz cx="9144000" cy="5143500" type="screen16x9"/>
  <p:notesSz cx="6858000" cy="9144000"/>
  <p:embeddedFontLst>
    <p:embeddedFont>
      <p:font typeface="Arial Black" panose="020B0604020202020204" pitchFamily="34" charset="0"/>
      <p:bold r:id="rId9"/>
    </p:embeddedFont>
    <p:embeddedFont>
      <p:font typeface="Arial Narrow" panose="020B0606020202030204" pitchFamily="34" charset="0"/>
      <p:regular r:id="rId10"/>
      <p:bold r:id="rId11"/>
      <p:italic r:id="rId12"/>
      <p:boldItalic r:id="rId13"/>
    </p:embeddedFont>
    <p:embeddedFont>
      <p:font typeface="Bahnschrift Condensed" panose="020B0502040204020203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ato" panose="020F0502020204030203"/>
      <p:regular r:id="rId20"/>
      <p:bold r:id="rId21"/>
      <p:italic r:id="rId22"/>
      <p:boldItalic r:id="rId23"/>
    </p:embeddedFont>
    <p:embeddedFont>
      <p:font typeface="Raleway" pitchFamily="2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B5"/>
    <a:srgbClr val="65C4FF"/>
    <a:srgbClr val="FFFFFF"/>
    <a:srgbClr val="25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ki sureshkumar" userId="59ee786523127a07" providerId="LiveId" clId="{917D25CD-B51C-489C-939B-77A46571E9A1}"/>
    <pc:docChg chg="undo redo custSel addSld delSld modSld sldOrd">
      <pc:chgData name="Suki sureshkumar" userId="59ee786523127a07" providerId="LiveId" clId="{917D25CD-B51C-489C-939B-77A46571E9A1}" dt="2023-03-06T05:46:32.326" v="816" actId="1076"/>
      <pc:docMkLst>
        <pc:docMk/>
      </pc:docMkLst>
      <pc:sldChg chg="addSp delSp modSp mod chgLayout">
        <pc:chgData name="Suki sureshkumar" userId="59ee786523127a07" providerId="LiveId" clId="{917D25CD-B51C-489C-939B-77A46571E9A1}" dt="2023-03-06T05:46:32.326" v="816" actId="1076"/>
        <pc:sldMkLst>
          <pc:docMk/>
          <pc:sldMk cId="0" sldId="256"/>
        </pc:sldMkLst>
        <pc:spChg chg="add del mod">
          <ac:chgData name="Suki sureshkumar" userId="59ee786523127a07" providerId="LiveId" clId="{917D25CD-B51C-489C-939B-77A46571E9A1}" dt="2023-03-06T05:44:46.067" v="791"/>
          <ac:spMkLst>
            <pc:docMk/>
            <pc:sldMk cId="0" sldId="256"/>
            <ac:spMk id="3" creationId="{CFE0D596-3EEF-D1C5-F4AA-916645EE0DAE}"/>
          </ac:spMkLst>
        </pc:spChg>
        <pc:spChg chg="add mod">
          <ac:chgData name="Suki sureshkumar" userId="59ee786523127a07" providerId="LiveId" clId="{917D25CD-B51C-489C-939B-77A46571E9A1}" dt="2023-03-06T05:46:32.326" v="816" actId="1076"/>
          <ac:spMkLst>
            <pc:docMk/>
            <pc:sldMk cId="0" sldId="256"/>
            <ac:spMk id="4" creationId="{BE933F58-B0D2-0F3E-5C60-0A64162951A4}"/>
          </ac:spMkLst>
        </pc:spChg>
        <pc:spChg chg="mod">
          <ac:chgData name="Suki sureshkumar" userId="59ee786523127a07" providerId="LiveId" clId="{917D25CD-B51C-489C-939B-77A46571E9A1}" dt="2023-03-06T05:44:31.191" v="788" actId="1076"/>
          <ac:spMkLst>
            <pc:docMk/>
            <pc:sldMk cId="0" sldId="256"/>
            <ac:spMk id="5" creationId="{00000000-0000-0000-0000-000000000000}"/>
          </ac:spMkLst>
        </pc:spChg>
        <pc:spChg chg="del">
          <ac:chgData name="Suki sureshkumar" userId="59ee786523127a07" providerId="LiveId" clId="{917D25CD-B51C-489C-939B-77A46571E9A1}" dt="2023-03-06T02:46:37.107" v="397" actId="478"/>
          <ac:spMkLst>
            <pc:docMk/>
            <pc:sldMk cId="0" sldId="256"/>
            <ac:spMk id="7" creationId="{00000000-0000-0000-0000-000000000000}"/>
          </ac:spMkLst>
        </pc:spChg>
        <pc:spChg chg="mod ord">
          <ac:chgData name="Suki sureshkumar" userId="59ee786523127a07" providerId="LiveId" clId="{917D25CD-B51C-489C-939B-77A46571E9A1}" dt="2023-03-06T05:44:18.969" v="785" actId="14100"/>
          <ac:spMkLst>
            <pc:docMk/>
            <pc:sldMk cId="0" sldId="256"/>
            <ac:spMk id="72" creationId="{00000000-0000-0000-0000-000000000000}"/>
          </ac:spMkLst>
        </pc:spChg>
        <pc:spChg chg="mod ord">
          <ac:chgData name="Suki sureshkumar" userId="59ee786523127a07" providerId="LiveId" clId="{917D25CD-B51C-489C-939B-77A46571E9A1}" dt="2023-03-06T02:56:19.322" v="421"/>
          <ac:spMkLst>
            <pc:docMk/>
            <pc:sldMk cId="0" sldId="256"/>
            <ac:spMk id="73" creationId="{00000000-0000-0000-0000-000000000000}"/>
          </ac:spMkLst>
        </pc:spChg>
        <pc:picChg chg="add mod">
          <ac:chgData name="Suki sureshkumar" userId="59ee786523127a07" providerId="LiveId" clId="{917D25CD-B51C-489C-939B-77A46571E9A1}" dt="2023-03-06T02:46:41.535" v="398" actId="1076"/>
          <ac:picMkLst>
            <pc:docMk/>
            <pc:sldMk cId="0" sldId="256"/>
            <ac:picMk id="2" creationId="{A1F9E65D-58FF-86D6-56F8-43316CF23F03}"/>
          </ac:picMkLst>
        </pc:picChg>
        <pc:picChg chg="del">
          <ac:chgData name="Suki sureshkumar" userId="59ee786523127a07" providerId="LiveId" clId="{917D25CD-B51C-489C-939B-77A46571E9A1}" dt="2023-03-06T02:47:08.288" v="415" actId="478"/>
          <ac:picMkLst>
            <pc:docMk/>
            <pc:sldMk cId="0" sldId="256"/>
            <ac:picMk id="3" creationId="{AEE8B357-F602-BA75-C8A9-80CC024A1FF4}"/>
          </ac:picMkLst>
        </pc:picChg>
      </pc:sldChg>
      <pc:sldChg chg="addSp delSp modSp mod">
        <pc:chgData name="Suki sureshkumar" userId="59ee786523127a07" providerId="LiveId" clId="{917D25CD-B51C-489C-939B-77A46571E9A1}" dt="2023-03-06T03:26:41.179" v="675" actId="1076"/>
        <pc:sldMkLst>
          <pc:docMk/>
          <pc:sldMk cId="0" sldId="257"/>
        </pc:sldMkLst>
        <pc:spChg chg="mod">
          <ac:chgData name="Suki sureshkumar" userId="59ee786523127a07" providerId="LiveId" clId="{917D25CD-B51C-489C-939B-77A46571E9A1}" dt="2023-03-06T03:15:55.718" v="646" actId="1076"/>
          <ac:spMkLst>
            <pc:docMk/>
            <pc:sldMk cId="0" sldId="257"/>
            <ac:spMk id="79" creationId="{00000000-0000-0000-0000-000000000000}"/>
          </ac:spMkLst>
        </pc:spChg>
        <pc:picChg chg="del mod">
          <ac:chgData name="Suki sureshkumar" userId="59ee786523127a07" providerId="LiveId" clId="{917D25CD-B51C-489C-939B-77A46571E9A1}" dt="2023-03-06T03:13:29.076" v="630" actId="21"/>
          <ac:picMkLst>
            <pc:docMk/>
            <pc:sldMk cId="0" sldId="257"/>
            <ac:picMk id="3" creationId="{8B37BE9E-E191-40A9-1185-19AAC722AD32}"/>
          </ac:picMkLst>
        </pc:picChg>
        <pc:picChg chg="add mod">
          <ac:chgData name="Suki sureshkumar" userId="59ee786523127a07" providerId="LiveId" clId="{917D25CD-B51C-489C-939B-77A46571E9A1}" dt="2023-03-06T03:26:41.179" v="675" actId="1076"/>
          <ac:picMkLst>
            <pc:docMk/>
            <pc:sldMk cId="0" sldId="257"/>
            <ac:picMk id="4" creationId="{E226E331-748B-AB67-0BE6-50B1931F568F}"/>
          </ac:picMkLst>
        </pc:picChg>
      </pc:sldChg>
      <pc:sldChg chg="addSp delSp modSp mod ord setBg">
        <pc:chgData name="Suki sureshkumar" userId="59ee786523127a07" providerId="LiveId" clId="{917D25CD-B51C-489C-939B-77A46571E9A1}" dt="2023-03-06T03:32:32.585" v="696" actId="1076"/>
        <pc:sldMkLst>
          <pc:docMk/>
          <pc:sldMk cId="0" sldId="261"/>
        </pc:sldMkLst>
        <pc:spChg chg="add mod">
          <ac:chgData name="Suki sureshkumar" userId="59ee786523127a07" providerId="LiveId" clId="{917D25CD-B51C-489C-939B-77A46571E9A1}" dt="2023-03-06T03:32:17.491" v="695" actId="2711"/>
          <ac:spMkLst>
            <pc:docMk/>
            <pc:sldMk cId="0" sldId="261"/>
            <ac:spMk id="2" creationId="{FC06264E-3FA1-455D-A749-768FAEB22344}"/>
          </ac:spMkLst>
        </pc:spChg>
        <pc:spChg chg="add mod">
          <ac:chgData name="Suki sureshkumar" userId="59ee786523127a07" providerId="LiveId" clId="{917D25CD-B51C-489C-939B-77A46571E9A1}" dt="2023-03-06T03:29:44.039" v="685" actId="1076"/>
          <ac:spMkLst>
            <pc:docMk/>
            <pc:sldMk cId="0" sldId="261"/>
            <ac:spMk id="3" creationId="{426BE8FB-7AF8-C527-15F4-33B2FE38975B}"/>
          </ac:spMkLst>
        </pc:spChg>
        <pc:spChg chg="add mod">
          <ac:chgData name="Suki sureshkumar" userId="59ee786523127a07" providerId="LiveId" clId="{917D25CD-B51C-489C-939B-77A46571E9A1}" dt="2023-03-06T03:32:32.585" v="696" actId="1076"/>
          <ac:spMkLst>
            <pc:docMk/>
            <pc:sldMk cId="0" sldId="261"/>
            <ac:spMk id="4" creationId="{ACA44099-4BF3-5E81-ACA5-97066DC461DE}"/>
          </ac:spMkLst>
        </pc:spChg>
        <pc:spChg chg="add mod">
          <ac:chgData name="Suki sureshkumar" userId="59ee786523127a07" providerId="LiveId" clId="{917D25CD-B51C-489C-939B-77A46571E9A1}" dt="2023-03-06T03:23:31.378" v="659" actId="1076"/>
          <ac:spMkLst>
            <pc:docMk/>
            <pc:sldMk cId="0" sldId="261"/>
            <ac:spMk id="6" creationId="{01204361-A75E-15CA-4687-E477251A9DB7}"/>
          </ac:spMkLst>
        </pc:spChg>
        <pc:spChg chg="del mod">
          <ac:chgData name="Suki sureshkumar" userId="59ee786523127a07" providerId="LiveId" clId="{917D25CD-B51C-489C-939B-77A46571E9A1}" dt="2023-03-06T03:05:51.130" v="598"/>
          <ac:spMkLst>
            <pc:docMk/>
            <pc:sldMk cId="0" sldId="261"/>
            <ac:spMk id="20" creationId="{00000000-0000-0000-0000-000000000000}"/>
          </ac:spMkLst>
        </pc:spChg>
        <pc:spChg chg="mod">
          <ac:chgData name="Suki sureshkumar" userId="59ee786523127a07" providerId="LiveId" clId="{917D25CD-B51C-489C-939B-77A46571E9A1}" dt="2023-03-06T03:28:04.784" v="678" actId="1076"/>
          <ac:spMkLst>
            <pc:docMk/>
            <pc:sldMk cId="0" sldId="261"/>
            <ac:spMk id="105" creationId="{00000000-0000-0000-0000-000000000000}"/>
          </ac:spMkLst>
        </pc:spChg>
        <pc:picChg chg="add mod">
          <ac:chgData name="Suki sureshkumar" userId="59ee786523127a07" providerId="LiveId" clId="{917D25CD-B51C-489C-939B-77A46571E9A1}" dt="2023-03-06T02:46:08.248" v="392" actId="1076"/>
          <ac:picMkLst>
            <pc:docMk/>
            <pc:sldMk cId="0" sldId="261"/>
            <ac:picMk id="5" creationId="{A05F6364-3583-3FE2-C5A3-B2337F686FFF}"/>
          </ac:picMkLst>
        </pc:picChg>
        <pc:picChg chg="add mod">
          <ac:chgData name="Suki sureshkumar" userId="59ee786523127a07" providerId="LiveId" clId="{917D25CD-B51C-489C-939B-77A46571E9A1}" dt="2023-03-06T03:23:42.245" v="661" actId="14100"/>
          <ac:picMkLst>
            <pc:docMk/>
            <pc:sldMk cId="0" sldId="261"/>
            <ac:picMk id="8" creationId="{D944F633-B41A-1BCD-25FF-0A74BD8F8BD1}"/>
          </ac:picMkLst>
        </pc:picChg>
        <pc:picChg chg="add mod">
          <ac:chgData name="Suki sureshkumar" userId="59ee786523127a07" providerId="LiveId" clId="{917D25CD-B51C-489C-939B-77A46571E9A1}" dt="2023-03-06T03:25:11.645" v="669" actId="1076"/>
          <ac:picMkLst>
            <pc:docMk/>
            <pc:sldMk cId="0" sldId="261"/>
            <ac:picMk id="10" creationId="{EE9BBA54-0D1F-EB78-13EA-CA5AB2E94E90}"/>
          </ac:picMkLst>
        </pc:picChg>
      </pc:sldChg>
      <pc:sldChg chg="addSp delSp modSp mod ord">
        <pc:chgData name="Suki sureshkumar" userId="59ee786523127a07" providerId="LiveId" clId="{917D25CD-B51C-489C-939B-77A46571E9A1}" dt="2023-03-06T03:42:39.021" v="776" actId="1076"/>
        <pc:sldMkLst>
          <pc:docMk/>
          <pc:sldMk cId="0" sldId="265"/>
        </pc:sldMkLst>
        <pc:spChg chg="add mod">
          <ac:chgData name="Suki sureshkumar" userId="59ee786523127a07" providerId="LiveId" clId="{917D25CD-B51C-489C-939B-77A46571E9A1}" dt="2023-03-06T03:42:39.021" v="776" actId="1076"/>
          <ac:spMkLst>
            <pc:docMk/>
            <pc:sldMk cId="0" sldId="265"/>
            <ac:spMk id="4" creationId="{AD48DF37-9AD7-4AF6-D97A-4EC7935855EF}"/>
          </ac:spMkLst>
        </pc:spChg>
        <pc:spChg chg="del mod">
          <ac:chgData name="Suki sureshkumar" userId="59ee786523127a07" providerId="LiveId" clId="{917D25CD-B51C-489C-939B-77A46571E9A1}" dt="2023-03-05T23:52:59.281" v="4" actId="21"/>
          <ac:spMkLst>
            <pc:docMk/>
            <pc:sldMk cId="0" sldId="265"/>
            <ac:spMk id="98" creationId="{00000000-0000-0000-0000-000000000000}"/>
          </ac:spMkLst>
        </pc:spChg>
        <pc:spChg chg="del mod">
          <ac:chgData name="Suki sureshkumar" userId="59ee786523127a07" providerId="LiveId" clId="{917D25CD-B51C-489C-939B-77A46571E9A1}" dt="2023-03-05T23:53:04.489" v="5" actId="21"/>
          <ac:spMkLst>
            <pc:docMk/>
            <pc:sldMk cId="0" sldId="265"/>
            <ac:spMk id="100" creationId="{00000000-0000-0000-0000-000000000000}"/>
          </ac:spMkLst>
        </pc:spChg>
        <pc:picChg chg="add mod">
          <ac:chgData name="Suki sureshkumar" userId="59ee786523127a07" providerId="LiveId" clId="{917D25CD-B51C-489C-939B-77A46571E9A1}" dt="2023-03-06T00:04:27.616" v="58" actId="1076"/>
          <ac:picMkLst>
            <pc:docMk/>
            <pc:sldMk cId="0" sldId="265"/>
            <ac:picMk id="3" creationId="{B644A4CD-23A9-A2F8-D338-A478698B1EE3}"/>
          </ac:picMkLst>
        </pc:picChg>
        <pc:picChg chg="add del mod">
          <ac:chgData name="Suki sureshkumar" userId="59ee786523127a07" providerId="LiveId" clId="{917D25CD-B51C-489C-939B-77A46571E9A1}" dt="2023-03-06T03:11:30.898" v="623" actId="478"/>
          <ac:picMkLst>
            <pc:docMk/>
            <pc:sldMk cId="0" sldId="265"/>
            <ac:picMk id="5" creationId="{774E223D-0159-A20F-6383-DBECCDF174B5}"/>
          </ac:picMkLst>
        </pc:picChg>
        <pc:picChg chg="del">
          <ac:chgData name="Suki sureshkumar" userId="59ee786523127a07" providerId="LiveId" clId="{917D25CD-B51C-489C-939B-77A46571E9A1}" dt="2023-03-05T23:52:40.887" v="1" actId="478"/>
          <ac:picMkLst>
            <pc:docMk/>
            <pc:sldMk cId="0" sldId="265"/>
            <ac:picMk id="6" creationId="{00000000-0000-0000-0000-000000000000}"/>
          </ac:picMkLst>
        </pc:picChg>
        <pc:picChg chg="add mod">
          <ac:chgData name="Suki sureshkumar" userId="59ee786523127a07" providerId="LiveId" clId="{917D25CD-B51C-489C-939B-77A46571E9A1}" dt="2023-03-06T03:14:48.977" v="638" actId="1076"/>
          <ac:picMkLst>
            <pc:docMk/>
            <pc:sldMk cId="0" sldId="265"/>
            <ac:picMk id="7" creationId="{08AA3EE8-239B-089D-A6C7-CA37F4D47C9C}"/>
          </ac:picMkLst>
        </pc:picChg>
      </pc:sldChg>
      <pc:sldChg chg="addSp delSp modSp mod">
        <pc:chgData name="Suki sureshkumar" userId="59ee786523127a07" providerId="LiveId" clId="{917D25CD-B51C-489C-939B-77A46571E9A1}" dt="2023-03-06T03:42:13.081" v="773" actId="1076"/>
        <pc:sldMkLst>
          <pc:docMk/>
          <pc:sldMk cId="0" sldId="266"/>
        </pc:sldMkLst>
        <pc:spChg chg="add mod">
          <ac:chgData name="Suki sureshkumar" userId="59ee786523127a07" providerId="LiveId" clId="{917D25CD-B51C-489C-939B-77A46571E9A1}" dt="2023-03-06T03:40:01.625" v="749" actId="207"/>
          <ac:spMkLst>
            <pc:docMk/>
            <pc:sldMk cId="0" sldId="266"/>
            <ac:spMk id="9" creationId="{AF8D3529-E758-60C9-3286-A3037D99C7CC}"/>
          </ac:spMkLst>
        </pc:spChg>
        <pc:spChg chg="add mod">
          <ac:chgData name="Suki sureshkumar" userId="59ee786523127a07" providerId="LiveId" clId="{917D25CD-B51C-489C-939B-77A46571E9A1}" dt="2023-03-06T03:42:13.081" v="773" actId="1076"/>
          <ac:spMkLst>
            <pc:docMk/>
            <pc:sldMk cId="0" sldId="266"/>
            <ac:spMk id="10" creationId="{2D8CF999-6488-4B8A-E32C-584752AB4268}"/>
          </ac:spMkLst>
        </pc:spChg>
        <pc:spChg chg="mod">
          <ac:chgData name="Suki sureshkumar" userId="59ee786523127a07" providerId="LiveId" clId="{917D25CD-B51C-489C-939B-77A46571E9A1}" dt="2023-03-06T02:20:54.977" v="178" actId="1076"/>
          <ac:spMkLst>
            <pc:docMk/>
            <pc:sldMk cId="0" sldId="266"/>
            <ac:spMk id="98" creationId="{00000000-0000-0000-0000-000000000000}"/>
          </ac:spMkLst>
        </pc:spChg>
        <pc:spChg chg="mod">
          <ac:chgData name="Suki sureshkumar" userId="59ee786523127a07" providerId="LiveId" clId="{917D25CD-B51C-489C-939B-77A46571E9A1}" dt="2023-03-06T02:45:20.217" v="391" actId="403"/>
          <ac:spMkLst>
            <pc:docMk/>
            <pc:sldMk cId="0" sldId="266"/>
            <ac:spMk id="99" creationId="{00000000-0000-0000-0000-000000000000}"/>
          </ac:spMkLst>
        </pc:spChg>
        <pc:picChg chg="add mod ord">
          <ac:chgData name="Suki sureshkumar" userId="59ee786523127a07" providerId="LiveId" clId="{917D25CD-B51C-489C-939B-77A46571E9A1}" dt="2023-03-06T03:41:21.746" v="756" actId="1076"/>
          <ac:picMkLst>
            <pc:docMk/>
            <pc:sldMk cId="0" sldId="266"/>
            <ac:picMk id="3" creationId="{D3530939-E604-0502-C8B4-EF1711570398}"/>
          </ac:picMkLst>
        </pc:picChg>
        <pc:picChg chg="add del mod">
          <ac:chgData name="Suki sureshkumar" userId="59ee786523127a07" providerId="LiveId" clId="{917D25CD-B51C-489C-939B-77A46571E9A1}" dt="2023-03-06T03:13:32.279" v="631" actId="478"/>
          <ac:picMkLst>
            <pc:docMk/>
            <pc:sldMk cId="0" sldId="266"/>
            <ac:picMk id="4" creationId="{5D7F2288-9FA7-E370-A465-38EB27A4AEB6}"/>
          </ac:picMkLst>
        </pc:picChg>
        <pc:picChg chg="del">
          <ac:chgData name="Suki sureshkumar" userId="59ee786523127a07" providerId="LiveId" clId="{917D25CD-B51C-489C-939B-77A46571E9A1}" dt="2023-03-06T02:19:09.913" v="170" actId="478"/>
          <ac:picMkLst>
            <pc:docMk/>
            <pc:sldMk cId="0" sldId="266"/>
            <ac:picMk id="6" creationId="{00000000-0000-0000-0000-000000000000}"/>
          </ac:picMkLst>
        </pc:picChg>
        <pc:picChg chg="add del mod">
          <ac:chgData name="Suki sureshkumar" userId="59ee786523127a07" providerId="LiveId" clId="{917D25CD-B51C-489C-939B-77A46571E9A1}" dt="2023-03-06T03:12:51.366" v="625" actId="478"/>
          <ac:picMkLst>
            <pc:docMk/>
            <pc:sldMk cId="0" sldId="266"/>
            <ac:picMk id="7" creationId="{F6EA452E-59C4-9525-F447-29D5C13B77DD}"/>
          </ac:picMkLst>
        </pc:picChg>
        <pc:picChg chg="add mod">
          <ac:chgData name="Suki sureshkumar" userId="59ee786523127a07" providerId="LiveId" clId="{917D25CD-B51C-489C-939B-77A46571E9A1}" dt="2023-03-06T03:41:39.562" v="757" actId="14100"/>
          <ac:picMkLst>
            <pc:docMk/>
            <pc:sldMk cId="0" sldId="266"/>
            <ac:picMk id="8" creationId="{1C4D2138-10E2-240F-991A-0691DB7F2952}"/>
          </ac:picMkLst>
        </pc:picChg>
      </pc:sldChg>
      <pc:sldChg chg="modSp new mod">
        <pc:chgData name="Suki sureshkumar" userId="59ee786523127a07" providerId="LiveId" clId="{917D25CD-B51C-489C-939B-77A46571E9A1}" dt="2023-03-06T03:31:56.728" v="694" actId="20577"/>
        <pc:sldMkLst>
          <pc:docMk/>
          <pc:sldMk cId="448650205" sldId="267"/>
        </pc:sldMkLst>
        <pc:spChg chg="mod">
          <ac:chgData name="Suki sureshkumar" userId="59ee786523127a07" providerId="LiveId" clId="{917D25CD-B51C-489C-939B-77A46571E9A1}" dt="2023-03-06T03:31:50.427" v="690" actId="20577"/>
          <ac:spMkLst>
            <pc:docMk/>
            <pc:sldMk cId="448650205" sldId="267"/>
            <ac:spMk id="2" creationId="{4062CD77-08B7-E8B2-0E40-2F0964566D8E}"/>
          </ac:spMkLst>
        </pc:spChg>
        <pc:spChg chg="mod">
          <ac:chgData name="Suki sureshkumar" userId="59ee786523127a07" providerId="LiveId" clId="{917D25CD-B51C-489C-939B-77A46571E9A1}" dt="2023-03-06T03:31:56.728" v="694" actId="20577"/>
          <ac:spMkLst>
            <pc:docMk/>
            <pc:sldMk cId="448650205" sldId="267"/>
            <ac:spMk id="3" creationId="{672C59F8-4300-DE50-E247-AD35787801ED}"/>
          </ac:spMkLst>
        </pc:spChg>
      </pc:sldChg>
    </pc:docChg>
  </pc:docChgLst>
  <pc:docChgLst>
    <pc:chgData name="Suki Creation Tamil" userId="59ee786523127a07" providerId="LiveId" clId="{F28BAED2-6A0A-5149-8675-62EF0217D51C}"/>
    <pc:docChg chg="undo custSel modSld">
      <pc:chgData name="Suki Creation Tamil" userId="59ee786523127a07" providerId="LiveId" clId="{F28BAED2-6A0A-5149-8675-62EF0217D51C}" dt="2023-09-16T07:21:21.444" v="65" actId="20577"/>
      <pc:docMkLst>
        <pc:docMk/>
      </pc:docMkLst>
      <pc:sldChg chg="modSp">
        <pc:chgData name="Suki Creation Tamil" userId="59ee786523127a07" providerId="LiveId" clId="{F28BAED2-6A0A-5149-8675-62EF0217D51C}" dt="2023-09-16T07:21:21.444" v="65" actId="20577"/>
        <pc:sldMkLst>
          <pc:docMk/>
          <pc:sldMk cId="0" sldId="257"/>
        </pc:sldMkLst>
        <pc:spChg chg="mod">
          <ac:chgData name="Suki Creation Tamil" userId="59ee786523127a07" providerId="LiveId" clId="{F28BAED2-6A0A-5149-8675-62EF0217D51C}" dt="2023-09-16T07:21:21.444" v="65" actId="20577"/>
          <ac:spMkLst>
            <pc:docMk/>
            <pc:sldMk cId="0" sldId="257"/>
            <ac:spMk id="79" creationId="{00000000-0000-0000-0000-000000000000}"/>
          </ac:spMkLst>
        </pc:spChg>
        <pc:picChg chg="mod">
          <ac:chgData name="Suki Creation Tamil" userId="59ee786523127a07" providerId="LiveId" clId="{F28BAED2-6A0A-5149-8675-62EF0217D51C}" dt="2023-09-16T07:19:21.357" v="1" actId="1076"/>
          <ac:picMkLst>
            <pc:docMk/>
            <pc:sldMk cId="0" sldId="257"/>
            <ac:picMk id="4" creationId="{E226E331-748B-AB67-0BE6-50B1931F568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21842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582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467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743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458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916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0" y="1480480"/>
            <a:ext cx="6057041" cy="15420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b="1" dirty="0">
                <a:solidFill>
                  <a:schemeClr val="bg2"/>
                </a:solidFill>
                <a:latin typeface="Arial Black" panose="020B0A04020102020204" pitchFamily="34" charset="0"/>
              </a:rPr>
              <a:t>SMART GLASS</a:t>
            </a:r>
            <a:r>
              <a:rPr lang="en-US" sz="36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FOR</a:t>
            </a:r>
            <a:br>
              <a:rPr lang="en-US" sz="28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VISUALLY IMPAIRED PEOPLE</a:t>
            </a:r>
            <a:endParaRPr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MVP – Pitch – slide set</a:t>
            </a:r>
            <a:endParaRPr dirty="0"/>
          </a:p>
        </p:txBody>
      </p:sp>
      <p:sp>
        <p:nvSpPr>
          <p:cNvPr id="5" name="Rectangle 4"/>
          <p:cNvSpPr/>
          <p:nvPr/>
        </p:nvSpPr>
        <p:spPr>
          <a:xfrm>
            <a:off x="5556017" y="1358928"/>
            <a:ext cx="2322286" cy="8925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/>
                <a:solidFill>
                  <a:schemeClr val="tx2"/>
                </a:solidFill>
              </a:rPr>
              <a:t>TEAM</a:t>
            </a:r>
            <a:r>
              <a:rPr lang="en-US" sz="2400" b="1" dirty="0">
                <a:ln/>
                <a:solidFill>
                  <a:schemeClr val="accent6">
                    <a:lumMod val="75000"/>
                  </a:schemeClr>
                </a:solidFill>
              </a:rPr>
              <a:t>  </a:t>
            </a:r>
          </a:p>
          <a:p>
            <a:pPr algn="ctr"/>
            <a:r>
              <a:rPr lang="en-US" sz="2400" b="1" dirty="0">
                <a:ln/>
                <a:solidFill>
                  <a:schemeClr val="accent6">
                    <a:lumMod val="75000"/>
                  </a:schemeClr>
                </a:solidFill>
              </a:rPr>
              <a:t>       </a:t>
            </a:r>
            <a:r>
              <a:rPr lang="en-US" sz="2000" b="1" dirty="0">
                <a:ln/>
                <a:solidFill>
                  <a:schemeClr val="accent6">
                    <a:lumMod val="75000"/>
                  </a:schemeClr>
                </a:solidFill>
              </a:rPr>
              <a:t>KARPAGAM</a:t>
            </a:r>
            <a:endParaRPr lang="en-US" sz="2400" b="1" dirty="0">
              <a:ln/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F9E65D-58FF-86D6-56F8-43316CF23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852" y="4390048"/>
            <a:ext cx="1628148" cy="753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33F58-B0D2-0F3E-5C60-0A64162951A4}"/>
              </a:ext>
            </a:extLst>
          </p:cNvPr>
          <p:cNvSpPr txBox="1"/>
          <p:nvPr/>
        </p:nvSpPr>
        <p:spPr>
          <a:xfrm>
            <a:off x="6173919" y="2437705"/>
            <a:ext cx="1341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Condensed" panose="020B0502040204020203" pitchFamily="34" charset="0"/>
              </a:rPr>
              <a:t>SUKI S</a:t>
            </a:r>
          </a:p>
          <a:p>
            <a:r>
              <a:rPr lang="en-US" sz="1600" dirty="0">
                <a:latin typeface="Bahnschrift Condensed" panose="020B0502040204020203" pitchFamily="34" charset="0"/>
              </a:rPr>
              <a:t>NANDHEES P</a:t>
            </a:r>
            <a:endParaRPr lang="en-IN" sz="1600" dirty="0"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-59487" y="93688"/>
            <a:ext cx="4895807" cy="9893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Arial Narrow" panose="020B0606020202030204" pitchFamily="34" charset="0"/>
              </a:rPr>
              <a:t>The PROBLEMS </a:t>
            </a:r>
            <a:br>
              <a:rPr lang="en" i="1" dirty="0">
                <a:latin typeface="Arial Narrow" panose="020B0606020202030204" pitchFamily="34" charset="0"/>
              </a:rPr>
            </a:br>
            <a:r>
              <a:rPr lang="en" i="1" dirty="0">
                <a:latin typeface="Arial Narrow" panose="020B0606020202030204" pitchFamily="34" charset="0"/>
              </a:rPr>
              <a:t>            </a:t>
            </a:r>
            <a:endParaRPr sz="2400" dirty="0">
              <a:solidFill>
                <a:schemeClr val="bg2"/>
              </a:solidFill>
              <a:latin typeface="Arial Narrow" panose="020B0606020202030204" pitchFamily="34" charset="0"/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572000" y="542682"/>
            <a:ext cx="4572000" cy="4034971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i="0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The blind people needs of society to give them more care and attention</a:t>
            </a:r>
          </a:p>
          <a:p>
            <a:pPr algn="l"/>
            <a:endParaRPr lang="en-US" i="0" dirty="0">
              <a:solidFill>
                <a:srgbClr val="000000"/>
              </a:solidFill>
              <a:effectLst/>
              <a:latin typeface="Arial Narrow" panose="020B0606020202030204" pitchFamily="34" charset="0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Arial Narrow" panose="020B0606020202030204" pitchFamily="34" charset="0"/>
              </a:rPr>
              <a:t>S</a:t>
            </a:r>
            <a:r>
              <a:rPr lang="en-US" i="0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afe walking blind life is the biggest problem</a:t>
            </a:r>
          </a:p>
          <a:p>
            <a:pPr marL="114300" indent="0" algn="l">
              <a:buNone/>
            </a:pPr>
            <a:endParaRPr lang="en-US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 Narrow" panose="020B0606020202030204" pitchFamily="34" charset="0"/>
              </a:rPr>
              <a:t>The blind people </a:t>
            </a:r>
            <a:r>
              <a:rPr lang="en-US" dirty="0" err="1">
                <a:solidFill>
                  <a:srgbClr val="000000"/>
                </a:solidFill>
                <a:latin typeface="Arial Narrow" panose="020B0606020202030204" pitchFamily="34" charset="0"/>
              </a:rPr>
              <a:t>faceing</a:t>
            </a:r>
            <a:r>
              <a:rPr lang="en-US" dirty="0">
                <a:solidFill>
                  <a:srgbClr val="000000"/>
                </a:solidFill>
                <a:latin typeface="Arial Narrow" panose="020B0606020202030204" pitchFamily="34" charset="0"/>
              </a:rPr>
              <a:t> many problems to </a:t>
            </a:r>
          </a:p>
          <a:p>
            <a:pPr marL="114300" indent="0" algn="l">
              <a:buNone/>
            </a:pPr>
            <a:r>
              <a:rPr lang="en-US" dirty="0">
                <a:solidFill>
                  <a:srgbClr val="000000"/>
                </a:solidFill>
                <a:latin typeface="Arial Narrow" panose="020B0606020202030204" pitchFamily="34" charset="0"/>
              </a:rPr>
              <a:t>        Reach t destination</a:t>
            </a:r>
          </a:p>
          <a:p>
            <a:pPr marL="114300" indent="0" algn="l">
              <a:buNone/>
            </a:pPr>
            <a:endParaRPr lang="en-US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Arial Narrow" panose="020B0606020202030204" pitchFamily="34" charset="0"/>
              </a:rPr>
              <a:t>They didn’t know </a:t>
            </a:r>
            <a:r>
              <a:rPr lang="en-US" i="0" dirty="0">
                <a:solidFill>
                  <a:srgbClr val="000000"/>
                </a:solidFill>
                <a:effectLst/>
                <a:latin typeface="ff1"/>
              </a:rPr>
              <a:t>hanging in front of </a:t>
            </a:r>
          </a:p>
          <a:p>
            <a:pPr marL="114300" indent="0" algn="l">
              <a:buNone/>
            </a:pPr>
            <a:r>
              <a:rPr lang="en-US" dirty="0">
                <a:solidFill>
                  <a:srgbClr val="000000"/>
                </a:solidFill>
                <a:latin typeface="ff1"/>
              </a:rPr>
              <a:t>       </a:t>
            </a:r>
            <a:r>
              <a:rPr lang="en-US" i="0" dirty="0">
                <a:solidFill>
                  <a:srgbClr val="000000"/>
                </a:solidFill>
                <a:effectLst/>
                <a:latin typeface="ff1"/>
              </a:rPr>
              <a:t>obstacles</a:t>
            </a:r>
            <a:endParaRPr lang="en-US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022E9F-B082-9A00-89D8-A5F9539DE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487" y="3376370"/>
            <a:ext cx="2435428" cy="1838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3C6938-EBC2-AFC3-8AB8-F8F4A6C1486B}"/>
              </a:ext>
            </a:extLst>
          </p:cNvPr>
          <p:cNvSpPr txBox="1"/>
          <p:nvPr/>
        </p:nvSpPr>
        <p:spPr>
          <a:xfrm>
            <a:off x="1472784" y="542682"/>
            <a:ext cx="296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i="1" dirty="0">
                <a:solidFill>
                  <a:schemeClr val="bg2"/>
                </a:solidFill>
                <a:latin typeface="Arial Narrow" panose="020B0606020202030204" pitchFamily="34" charset="0"/>
              </a:rPr>
              <a:t>FACEING BLIND PEOPLES</a:t>
            </a:r>
            <a:endParaRPr lang="en-IN" sz="18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6E331-748B-AB67-0BE6-50B1931F5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917541" y="3704071"/>
            <a:ext cx="1835699" cy="16201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479697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2816496" y="797397"/>
            <a:ext cx="6327504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IN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device helps the blind people to easily feel the obstacles in front of them and can save them from accidents</a:t>
            </a: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IN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concept of obstacle detection by Two SONAR sensor has been used here</a:t>
            </a: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IN" sz="16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IN" sz="1600" dirty="0" err="1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eny</a:t>
            </a:r>
            <a:r>
              <a:rPr lang="en-IN" sz="16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obstacle comes in two meter front of blind people it will </a:t>
            </a:r>
            <a:r>
              <a:rPr lang="en-IN" sz="1600" dirty="0" err="1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alart</a:t>
            </a:r>
            <a:r>
              <a:rPr lang="en-IN" sz="16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600" dirty="0" err="1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vibrater</a:t>
            </a:r>
            <a:r>
              <a:rPr lang="en-IN" sz="16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motor</a:t>
            </a:r>
            <a:br>
              <a:rPr lang="en-IN" sz="16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1600" dirty="0"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 Narrow" panose="020B0606020202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It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has a fall detection also the blind person accidently felled down to the ground the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tilte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sensor will triggered and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Make call to his </a:t>
            </a:r>
            <a:r>
              <a:rPr lang="en-US" sz="1600" dirty="0" err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guardien</a:t>
            </a:r>
            <a:r>
              <a:rPr lang="en-US" sz="16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automatically.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endParaRPr lang="en-IN" sz="1600" dirty="0"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endParaRPr lang="en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4D2138-10E2-240F-991A-0691DB7F2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602" y="3331028"/>
            <a:ext cx="926756" cy="1492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8D3529-E758-60C9-3286-A3037D99C7CC}"/>
              </a:ext>
            </a:extLst>
          </p:cNvPr>
          <p:cNvSpPr txBox="1"/>
          <p:nvPr/>
        </p:nvSpPr>
        <p:spPr>
          <a:xfrm>
            <a:off x="388715" y="1179145"/>
            <a:ext cx="1855563" cy="17980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30939-E604-0502-C8B4-EF1711570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77" y="1268281"/>
            <a:ext cx="1855562" cy="1798026"/>
          </a:xfrm>
          <a:prstGeom prst="rect">
            <a:avLst/>
          </a:prstGeom>
          <a:pattFill prst="pct5">
            <a:fgClr>
              <a:schemeClr val="bg2">
                <a:lumMod val="95000"/>
                <a:lumOff val="5000"/>
              </a:schemeClr>
            </a:fgClr>
            <a:bgClr>
              <a:schemeClr val="bg1">
                <a:lumMod val="95000"/>
              </a:schemeClr>
            </a:bgClr>
          </a:patt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8CF999-6488-4B8A-E32C-584752AB4268}"/>
              </a:ext>
            </a:extLst>
          </p:cNvPr>
          <p:cNvSpPr txBox="1"/>
          <p:nvPr/>
        </p:nvSpPr>
        <p:spPr>
          <a:xfrm>
            <a:off x="869899" y="3059049"/>
            <a:ext cx="926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Sonar glass</a:t>
            </a:r>
            <a:endParaRPr lang="en-IN" dirty="0"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44A4CD-23A9-A2F8-D338-A478698B1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048" y="1063719"/>
            <a:ext cx="5623904" cy="30160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48DF37-9AD7-4AF6-D97A-4EC7935855EF}"/>
              </a:ext>
            </a:extLst>
          </p:cNvPr>
          <p:cNvSpPr txBox="1"/>
          <p:nvPr/>
        </p:nvSpPr>
        <p:spPr>
          <a:xfrm>
            <a:off x="3976914" y="4227096"/>
            <a:ext cx="1190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hnschrift Condensed" panose="020B0502040204020203" pitchFamily="34" charset="0"/>
              </a:rPr>
              <a:t>CIRCUIT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A3EE8-239B-089D-A6C7-CA37F4D47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076" y="3396588"/>
            <a:ext cx="1366384" cy="13663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710928" y="82559"/>
            <a:ext cx="7784264" cy="848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TEAM KARPAGAM</a:t>
            </a:r>
            <a:endParaRPr sz="2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06264E-3FA1-455D-A749-768FAEB22344}"/>
              </a:ext>
            </a:extLst>
          </p:cNvPr>
          <p:cNvSpPr txBox="1"/>
          <p:nvPr/>
        </p:nvSpPr>
        <p:spPr>
          <a:xfrm>
            <a:off x="1035320" y="3684035"/>
            <a:ext cx="1060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NANDHEESH P</a:t>
            </a:r>
            <a:endParaRPr lang="en-IN" dirty="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BE8FB-7AF8-C527-15F4-33B2FE38975B}"/>
              </a:ext>
            </a:extLst>
          </p:cNvPr>
          <p:cNvSpPr txBox="1"/>
          <p:nvPr/>
        </p:nvSpPr>
        <p:spPr>
          <a:xfrm>
            <a:off x="7360548" y="3676464"/>
            <a:ext cx="588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SUKI S</a:t>
            </a:r>
            <a:endParaRPr lang="en-IN" dirty="0">
              <a:latin typeface="Bahnschrif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F6364-3583-3FE2-C5A3-B2337F686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9" y="-4951"/>
            <a:ext cx="1628148" cy="753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44099-4BF3-5E81-ACA5-97066DC461DE}"/>
              </a:ext>
            </a:extLst>
          </p:cNvPr>
          <p:cNvSpPr txBox="1"/>
          <p:nvPr/>
        </p:nvSpPr>
        <p:spPr>
          <a:xfrm>
            <a:off x="370295" y="931385"/>
            <a:ext cx="1923143" cy="225697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204361-A75E-15CA-4687-E477251A9DB7}"/>
              </a:ext>
            </a:extLst>
          </p:cNvPr>
          <p:cNvSpPr txBox="1"/>
          <p:nvPr/>
        </p:nvSpPr>
        <p:spPr>
          <a:xfrm>
            <a:off x="6850563" y="925025"/>
            <a:ext cx="1923143" cy="225697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44F633-B41A-1BCD-25FF-0A74BD8F8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203" y="1128176"/>
            <a:ext cx="1923143" cy="2403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9BBA54-0D1F-EB78-13EA-CA5AB2E94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03782" y="1110037"/>
            <a:ext cx="1923145" cy="24041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CD77-08B7-E8B2-0E40-2F0964566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C59F8-4300-DE50-E247-AD35787801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4000" dirty="0"/>
              <a:t>You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48650205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</TotalTime>
  <Words>160</Words>
  <Application>Microsoft Office PowerPoint</Application>
  <PresentationFormat>On-screen Show (16:9)</PresentationFormat>
  <Paragraphs>29</Paragraphs>
  <Slides>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Swiss</vt:lpstr>
      <vt:lpstr>SMART GLASS FOR VISUALLY IMPAIRED PEOPLE</vt:lpstr>
      <vt:lpstr>The PROBLEMS              </vt:lpstr>
      <vt:lpstr>Solution</vt:lpstr>
      <vt:lpstr>PowerPoint Presentation</vt:lpstr>
      <vt:lpstr>TEAM KARPAGAM</vt:lpstr>
      <vt:lpstr>Thank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Report: Project name</dc:title>
  <dc:creator>இராசா</dc:creator>
  <cp:lastModifiedBy>Suki Creation Tamil</cp:lastModifiedBy>
  <cp:revision>16</cp:revision>
  <dcterms:modified xsi:type="dcterms:W3CDTF">2023-09-16T07:21:24Z</dcterms:modified>
</cp:coreProperties>
</file>